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HACI HURİYE TİNÇ İMAM HATİP ORTAOKULU</a:t>
            </a:r>
            <a:endParaRPr lang="tr-TR" dirty="0"/>
          </a:p>
        </p:txBody>
      </p:sp>
      <p:sp>
        <p:nvSpPr>
          <p:cNvPr id="3" name="Alt Başlık 2"/>
          <p:cNvSpPr>
            <a:spLocks noGrp="1"/>
          </p:cNvSpPr>
          <p:nvPr>
            <p:ph type="subTitle" idx="1"/>
          </p:nvPr>
        </p:nvSpPr>
        <p:spPr/>
        <p:txBody>
          <a:bodyPr/>
          <a:lstStyle/>
          <a:p>
            <a:r>
              <a:rPr lang="tr-TR" dirty="0" smtClean="0"/>
              <a:t>Tanıtım Sunumu</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950" y="104501"/>
            <a:ext cx="2882473" cy="2882473"/>
          </a:xfrm>
          <a:prstGeom prst="rect">
            <a:avLst/>
          </a:prstGeom>
        </p:spPr>
      </p:pic>
    </p:spTree>
    <p:extLst>
      <p:ext uri="{BB962C8B-B14F-4D97-AF65-F5344CB8AC3E}">
        <p14:creationId xmlns:p14="http://schemas.microsoft.com/office/powerpoint/2010/main" val="111699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KURUMSAL KİMLİK</a:t>
            </a:r>
            <a:endParaRPr lang="tr-TR" dirty="0"/>
          </a:p>
        </p:txBody>
      </p:sp>
      <p:sp>
        <p:nvSpPr>
          <p:cNvPr id="3" name="İçerik Yer Tutucusu 2"/>
          <p:cNvSpPr>
            <a:spLocks noGrp="1"/>
          </p:cNvSpPr>
          <p:nvPr>
            <p:ph idx="1"/>
          </p:nvPr>
        </p:nvSpPr>
        <p:spPr/>
        <p:txBody>
          <a:bodyPr>
            <a:normAutofit fontScale="92500" lnSpcReduction="20000"/>
          </a:bodyPr>
          <a:lstStyle/>
          <a:p>
            <a:r>
              <a:rPr lang="tr-TR" b="1" dirty="0"/>
              <a:t>Personel Sayısı: </a:t>
            </a:r>
            <a:r>
              <a:rPr lang="tr-TR" dirty="0"/>
              <a:t>32 öğretmen 1 memur, 2 hizmetli </a:t>
            </a:r>
          </a:p>
          <a:p>
            <a:r>
              <a:rPr lang="tr-TR" b="1" dirty="0"/>
              <a:t>*OKULUN ADI          : </a:t>
            </a:r>
            <a:r>
              <a:rPr lang="tr-TR" dirty="0"/>
              <a:t>GÜRSU İMAM  HATİP ORTAOKULU</a:t>
            </a:r>
          </a:p>
          <a:p>
            <a:r>
              <a:rPr lang="tr-TR" b="1" dirty="0"/>
              <a:t>*ADRESİ                    :</a:t>
            </a:r>
            <a:r>
              <a:rPr lang="tr-TR" dirty="0"/>
              <a:t>YENİDOĞAN MAH. RAMİZ YİĞİT CAD.   NO:29      GÜRSU/BURSA</a:t>
            </a:r>
          </a:p>
          <a:p>
            <a:r>
              <a:rPr lang="tr-TR" dirty="0"/>
              <a:t>*KURUM KODU        :750416</a:t>
            </a:r>
          </a:p>
          <a:p>
            <a:r>
              <a:rPr lang="tr-TR" b="1" dirty="0"/>
              <a:t>*TELEFON NO.         :   </a:t>
            </a:r>
            <a:r>
              <a:rPr lang="tr-TR" dirty="0"/>
              <a:t>0 224 371 00 23</a:t>
            </a:r>
          </a:p>
          <a:p>
            <a:r>
              <a:rPr lang="tr-TR" dirty="0"/>
              <a:t>*FAX                             :  0 224 3710023</a:t>
            </a:r>
          </a:p>
          <a:p>
            <a:r>
              <a:rPr lang="tr-TR" dirty="0"/>
              <a:t>*WEB                            :hacihuriyetincimamhatiportaokulu.meb.k12.tr</a:t>
            </a:r>
          </a:p>
          <a:p>
            <a:r>
              <a:rPr lang="tr-TR" dirty="0"/>
              <a:t>*E POSTA                     :750416@meb.k12.tr</a:t>
            </a:r>
          </a:p>
          <a:p>
            <a:r>
              <a:rPr lang="tr-TR" dirty="0"/>
              <a:t>*SEVİYESİ DERECESİ: İmam Hatip Ortaokulu</a:t>
            </a:r>
          </a:p>
          <a:p>
            <a:r>
              <a:rPr lang="tr-TR" dirty="0"/>
              <a:t>*ÖĞRETİM ŞEKLİ        :İkili Öğretim</a:t>
            </a:r>
          </a:p>
        </p:txBody>
      </p:sp>
    </p:spTree>
    <p:extLst>
      <p:ext uri="{BB962C8B-B14F-4D97-AF65-F5344CB8AC3E}">
        <p14:creationId xmlns:p14="http://schemas.microsoft.com/office/powerpoint/2010/main" val="304703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OKULUN MİSYONU</a:t>
            </a:r>
            <a:endParaRPr lang="tr-TR" dirty="0"/>
          </a:p>
        </p:txBody>
      </p:sp>
      <p:sp>
        <p:nvSpPr>
          <p:cNvPr id="3" name="İçerik Yer Tutucusu 2"/>
          <p:cNvSpPr>
            <a:spLocks noGrp="1"/>
          </p:cNvSpPr>
          <p:nvPr>
            <p:ph idx="1"/>
          </p:nvPr>
        </p:nvSpPr>
        <p:spPr/>
        <p:txBody>
          <a:bodyPr/>
          <a:lstStyle/>
          <a:p>
            <a:r>
              <a:rPr lang="tr-TR" dirty="0"/>
              <a:t>İslâm dininin inançları, ibadet ve ahlâk esasları ile ilgili işleri yürütmek, din konusunda toplumu aydınlatmak ve ibadet yerlerini yönetmek amacıyla, demokrasi kültürünü benimsemiş, kendini bilen ve kendine güvenen, üreten ve sorun çözen, sosyal ve psikolojik yönden sağlıklı, milli ve dini değerlere bağlı, ahlaki olgunluğa sahip, ortaöğretimi en iyi derecelerle kazanabilecek ve eğitimini iyi bir şekilde sürdürebilecek alt yapıya sahip fertler ve din görevlileri yetiştirmek</a:t>
            </a:r>
            <a:r>
              <a:rPr lang="tr-TR" dirty="0" smtClean="0"/>
              <a:t>.</a:t>
            </a:r>
            <a:endParaRPr lang="tr-TR" dirty="0"/>
          </a:p>
        </p:txBody>
      </p:sp>
    </p:spTree>
    <p:extLst>
      <p:ext uri="{BB962C8B-B14F-4D97-AF65-F5344CB8AC3E}">
        <p14:creationId xmlns:p14="http://schemas.microsoft.com/office/powerpoint/2010/main" val="306828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VİZYON</a:t>
            </a:r>
            <a:r>
              <a:rPr lang="tr-TR" b="1" dirty="0"/>
              <a:t>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Ahlak ve bilgi sahibi, kendi yeteneklerinin farkında, hedefleri olan, sadece dini eğitim alanında değil pozitif bilimler, sanat, spor ve kültürel anlamda da adından söz ettiren inançlı, köklerine bağlı, modern dünyanın faydalı donanımlarıyla donanmış nesiller yetiştiren eğitim merkezi olmaktır. </a:t>
            </a:r>
            <a:r>
              <a:rPr lang="tr-TR" dirty="0" err="1"/>
              <a:t>Özetle:İlde</a:t>
            </a:r>
            <a:r>
              <a:rPr lang="tr-TR" dirty="0"/>
              <a:t> ve ilçede özellikle din eğitiminde  öncü ve örnek bir eğitim kurumu olmak.</a:t>
            </a:r>
          </a:p>
          <a:p>
            <a:endParaRPr lang="tr-TR" dirty="0"/>
          </a:p>
        </p:txBody>
      </p:sp>
    </p:spTree>
    <p:extLst>
      <p:ext uri="{BB962C8B-B14F-4D97-AF65-F5344CB8AC3E}">
        <p14:creationId xmlns:p14="http://schemas.microsoft.com/office/powerpoint/2010/main" val="18107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OKULUN AMACI</a:t>
            </a:r>
            <a:endParaRPr lang="tr-TR" dirty="0"/>
          </a:p>
        </p:txBody>
      </p:sp>
      <p:sp>
        <p:nvSpPr>
          <p:cNvPr id="3" name="İçerik Yer Tutucusu 2"/>
          <p:cNvSpPr>
            <a:spLocks noGrp="1"/>
          </p:cNvSpPr>
          <p:nvPr>
            <p:ph idx="1"/>
          </p:nvPr>
        </p:nvSpPr>
        <p:spPr/>
        <p:txBody>
          <a:bodyPr/>
          <a:lstStyle/>
          <a:p>
            <a:r>
              <a:rPr lang="tr-TR" dirty="0"/>
              <a:t>Beden zihin ahlak ve duygu  bakımlarından dengeli ve sağlıklı bir şekilde gelişmiş bir kişiliğe ve karaktere ,hür ve bilimsel  düşünme gücüne , geniş bir dünya görüşüne sahip insan haklarına saygılı ,kişilik ve teşebbüse değer veren , topluma karşı sorumluluk duyan ; yapıcı ve verimli kişiler olarak  yetişmesini , </a:t>
            </a:r>
          </a:p>
          <a:p>
            <a:r>
              <a:rPr lang="tr-TR" dirty="0"/>
              <a:t>İlgi istidat ve kabiliyetlerini geliştirerek gerekli bilgi beceri ve davranışlar ve birlikte iş görme alışkanlığı kazandırmak üzere hayata hazırlamak ve onların , kendilerini mutlu kılacak  </a:t>
            </a:r>
            <a:r>
              <a:rPr lang="tr-TR" dirty="0" err="1"/>
              <a:t>vet</a:t>
            </a:r>
            <a:r>
              <a:rPr lang="tr-TR" dirty="0"/>
              <a:t> toplumun mutluluğuna katkıda bulunacak bir meslek sahibi olmalarını,</a:t>
            </a:r>
          </a:p>
          <a:p>
            <a:r>
              <a:rPr lang="tr-TR" dirty="0"/>
              <a:t>Zihinde ;insana, düşünceye özgürlüğe ahlaka ve kültürel mirasa saygıya dayanan bir anlayışın oluşmasını sağlamaktır. </a:t>
            </a:r>
          </a:p>
          <a:p>
            <a:endParaRPr lang="tr-TR" dirty="0"/>
          </a:p>
        </p:txBody>
      </p:sp>
    </p:spTree>
    <p:extLst>
      <p:ext uri="{BB962C8B-B14F-4D97-AF65-F5344CB8AC3E}">
        <p14:creationId xmlns:p14="http://schemas.microsoft.com/office/powerpoint/2010/main" val="93372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OKULUN TARİHÇESİ</a:t>
            </a:r>
            <a:endParaRPr lang="tr-TR" dirty="0"/>
          </a:p>
        </p:txBody>
      </p:sp>
      <p:sp>
        <p:nvSpPr>
          <p:cNvPr id="3" name="İçerik Yer Tutucusu 2"/>
          <p:cNvSpPr>
            <a:spLocks noGrp="1"/>
          </p:cNvSpPr>
          <p:nvPr>
            <p:ph idx="1"/>
          </p:nvPr>
        </p:nvSpPr>
        <p:spPr/>
        <p:txBody>
          <a:bodyPr/>
          <a:lstStyle/>
          <a:p>
            <a:r>
              <a:rPr lang="tr-TR" dirty="0"/>
              <a:t>Okulumuz,  Gürsu İmam Hatip Ortaokulu adıyla 2013 – 2014 eğitim öğretim yılında, Hacı Huriye </a:t>
            </a:r>
            <a:r>
              <a:rPr lang="tr-TR" dirty="0" err="1"/>
              <a:t>Tinç</a:t>
            </a:r>
            <a:r>
              <a:rPr lang="tr-TR" dirty="0"/>
              <a:t> İlk ve  Ortaokulu’na ek bina yapılmasıyla birlikte, okulun eski binasında eğitim ve öğretime başlamıştır. Kurucu müdürü Hüseyin </a:t>
            </a:r>
            <a:r>
              <a:rPr lang="tr-TR" dirty="0" err="1"/>
              <a:t>KÖKSAL’dır</a:t>
            </a:r>
            <a:r>
              <a:rPr lang="tr-TR" dirty="0"/>
              <a:t>.</a:t>
            </a:r>
          </a:p>
          <a:p>
            <a:r>
              <a:rPr lang="tr-TR" dirty="0"/>
              <a:t>Bir sene Gürsu TOKİ Anadolu Lisesi ile aynı binayı paylaşmıştır. Okulumuz Hacı Huriye </a:t>
            </a:r>
            <a:r>
              <a:rPr lang="tr-TR" dirty="0" err="1"/>
              <a:t>Tinç</a:t>
            </a:r>
            <a:r>
              <a:rPr lang="tr-TR" dirty="0"/>
              <a:t> İlk ve Ortaokulu ile aynı bahçe içerisinde yer almaktadır. Okulumuzun kurucu müdürden sonraki ilk müdürü 2013-2018  göreve başlayan Okul Müdürü Mücahit BULUT ‘tur. Okulumuzun müdürlüğünü 2018 Ağustos ayında okulumuzda göreve başlayan Sedat KÖROĞLU yapmaktadır.</a:t>
            </a:r>
          </a:p>
          <a:p>
            <a:endParaRPr lang="tr-TR" dirty="0"/>
          </a:p>
        </p:txBody>
      </p:sp>
    </p:spTree>
    <p:extLst>
      <p:ext uri="{BB962C8B-B14F-4D97-AF65-F5344CB8AC3E}">
        <p14:creationId xmlns:p14="http://schemas.microsoft.com/office/powerpoint/2010/main" val="151289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OKULDA GÖREV YAPAN </a:t>
            </a:r>
            <a:r>
              <a:rPr lang="tr-TR" b="1" dirty="0" smtClean="0"/>
              <a:t>MÜDÜRLER</a:t>
            </a:r>
            <a:r>
              <a:rPr lang="tr-TR" dirty="0"/>
              <a:t/>
            </a:r>
            <a:br>
              <a:rPr lang="tr-TR" dirty="0"/>
            </a:br>
            <a:endParaRPr lang="tr-TR" dirty="0"/>
          </a:p>
        </p:txBody>
      </p:sp>
      <p:sp>
        <p:nvSpPr>
          <p:cNvPr id="3" name="İçerik Yer Tutucusu 2"/>
          <p:cNvSpPr>
            <a:spLocks noGrp="1"/>
          </p:cNvSpPr>
          <p:nvPr>
            <p:ph idx="1"/>
          </p:nvPr>
        </p:nvSpPr>
        <p:spPr/>
        <p:txBody>
          <a:bodyPr/>
          <a:lstStyle/>
          <a:p>
            <a:r>
              <a:rPr lang="tr-TR" b="1" dirty="0"/>
              <a:t>HÜSEYİN KÖKSAL	:Kurucu Müdür</a:t>
            </a:r>
            <a:endParaRPr lang="tr-TR" dirty="0"/>
          </a:p>
          <a:p>
            <a:r>
              <a:rPr lang="tr-TR" b="1" dirty="0"/>
              <a:t> </a:t>
            </a:r>
            <a:endParaRPr lang="tr-TR" dirty="0"/>
          </a:p>
          <a:p>
            <a:r>
              <a:rPr lang="tr-TR" b="1" dirty="0"/>
              <a:t>Mücahit BULUT		:Kestel Mustafa Tunalı </a:t>
            </a:r>
            <a:r>
              <a:rPr lang="tr-TR" b="1" dirty="0" err="1"/>
              <a:t>İho</a:t>
            </a:r>
            <a:r>
              <a:rPr lang="tr-TR" b="1" dirty="0"/>
              <a:t> Müdürü</a:t>
            </a:r>
            <a:endParaRPr lang="tr-TR" dirty="0"/>
          </a:p>
          <a:p>
            <a:r>
              <a:rPr lang="tr-TR" b="1" dirty="0"/>
              <a:t> </a:t>
            </a:r>
            <a:endParaRPr lang="tr-TR" dirty="0"/>
          </a:p>
          <a:p>
            <a:r>
              <a:rPr lang="tr-TR" b="1" dirty="0"/>
              <a:t>Sedat KÖROĞLU		:2018 Yılında göreve başladı. Halen görevde.</a:t>
            </a:r>
            <a:endParaRPr lang="tr-TR" dirty="0"/>
          </a:p>
          <a:p>
            <a:endParaRPr lang="tr-TR" dirty="0"/>
          </a:p>
        </p:txBody>
      </p:sp>
    </p:spTree>
    <p:extLst>
      <p:ext uri="{BB962C8B-B14F-4D97-AF65-F5344CB8AC3E}">
        <p14:creationId xmlns:p14="http://schemas.microsoft.com/office/powerpoint/2010/main" val="274258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OKULDAN KARELER</a:t>
            </a:r>
            <a:endParaRPr lang="tr-TR" dirty="0"/>
          </a:p>
        </p:txBody>
      </p:sp>
      <p:sp>
        <p:nvSpPr>
          <p:cNvPr id="3" name="İçerik Yer Tutucusu 2"/>
          <p:cNvSpPr>
            <a:spLocks noGrp="1"/>
          </p:cNvSpPr>
          <p:nvPr>
            <p:ph idx="1"/>
          </p:nvPr>
        </p:nvSpPr>
        <p:spPr>
          <a:xfrm>
            <a:off x="2589212" y="3391738"/>
            <a:ext cx="6266429" cy="2519483"/>
          </a:xfrm>
        </p:spPr>
        <p:txBody>
          <a:bodyPr/>
          <a:lstStyle/>
          <a:p>
            <a:endParaRPr lang="tr-TR" dirty="0"/>
          </a:p>
        </p:txBody>
      </p:sp>
      <p:pic>
        <p:nvPicPr>
          <p:cNvPr id="1026" name="Picture 2" descr="IMG-7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774" y="3470115"/>
            <a:ext cx="3861843" cy="22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G-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049" y="1853919"/>
            <a:ext cx="3861843" cy="221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739412"/>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TotalTime>
  <Words>457</Words>
  <Application>Microsoft Office PowerPoint</Application>
  <PresentationFormat>Geniş ekran</PresentationFormat>
  <Paragraphs>31</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Century Gothic</vt:lpstr>
      <vt:lpstr>Wingdings 3</vt:lpstr>
      <vt:lpstr>Duman</vt:lpstr>
      <vt:lpstr>HACI HURİYE TİNÇ İMAM HATİP ORTAOKULU</vt:lpstr>
      <vt:lpstr>KURUMSAL KİMLİK</vt:lpstr>
      <vt:lpstr>OKULUN MİSYONU</vt:lpstr>
      <vt:lpstr>VİZYON  </vt:lpstr>
      <vt:lpstr>OKULUN AMACI</vt:lpstr>
      <vt:lpstr>OKULUN TARİHÇESİ</vt:lpstr>
      <vt:lpstr>OKULDA GÖREV YAPAN MÜDÜRLER </vt:lpstr>
      <vt:lpstr>OKULDAN KARELER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 HURİYE TİNÇ İMAM HATİP ORTAOKULU</dc:title>
  <dc:creator>ronaldinho424</dc:creator>
  <cp:lastModifiedBy>ronaldinho424</cp:lastModifiedBy>
  <cp:revision>2</cp:revision>
  <dcterms:created xsi:type="dcterms:W3CDTF">2020-05-12T12:37:12Z</dcterms:created>
  <dcterms:modified xsi:type="dcterms:W3CDTF">2020-05-12T12:56:58Z</dcterms:modified>
</cp:coreProperties>
</file>